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8"/>
  </p:handoutMasterIdLst>
  <p:sldIdLst>
    <p:sldId id="3192" r:id="rId3"/>
    <p:sldId id="3237" r:id="rId5"/>
    <p:sldId id="3235" r:id="rId6"/>
    <p:sldId id="3238" r:id="rId7"/>
  </p:sldIdLst>
  <p:sldSz cx="12858750" cy="7232650"/>
  <p:notesSz cx="6858000" cy="9144000"/>
  <p:custDataLst>
    <p:tags r:id="rId12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tags/tag1.xml><?xml version="1.0" encoding="utf-8"?>
<p:tagLst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272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